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C7E30-5C2C-4DD3-B78B-BAA249D5E2CC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BC3A8-E8B0-4D5A-BE31-34FFD85297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01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BC3A8-E8B0-4D5A-BE31-34FFD85297C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110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CCF64-4FCF-4A4C-3C35-8E4DFD7CCC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0B6CAD-88D6-A4F9-EDF3-0644904F4A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3264FD-3B0F-208D-258B-DA750F80B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6D580A-8139-113F-9AB7-92038EE37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485D90-FD07-16D0-7CED-AB71E454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250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03EB66-5A62-6F10-6DC3-7D5FBB5BF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23E5A3-624D-4E92-2BC5-D0A27BD17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86DE16-3C25-FB77-97DE-B79504F14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16CA1A-891D-5B26-50A0-B53E8135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DA2B47-0905-EE0E-9799-799256C4A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114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8798B-382A-FD4D-869B-09297FDFD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3E041E-993D-3D12-FDE9-6615532BF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1168AD-EA89-EB5B-7340-E905FD8F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C399D6-2017-7979-3512-7C10A53C3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D535C6-2D6A-D551-2673-12C297D89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4958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CCEDC-F2CD-2772-F8C2-0E95D7723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F366DE-E14E-6C99-12BE-7C10749CD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A1F6A2-D57B-8010-9FB9-B942DAAA1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1A9A4E-0EAA-6539-F40F-EF9196C9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039548-DC65-849A-6318-633826A9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31B622-4B61-AA36-6552-7B41AD68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2393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BE554C-7EFD-09D8-CB11-28E2401D5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B74A5F-E20F-9DDC-4EF7-20DF476D4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A34C4B-6987-FA94-0C06-FB2823E91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2A00F2C-7755-9F9E-AF50-5D5FB50CD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6BB0C4A-8786-D137-DB0A-BF58BB6D7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58BA94-F217-87C0-EC63-164F52BE6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17814E-EBB5-9DCE-7C38-5E438318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86B7779-CE78-9884-48B3-A9391BFBD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71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E2592-5009-2F3F-6618-C296571E6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6C7530D-CA4D-B097-D124-2576C038C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7E6EEB0-A1F0-BA56-9378-F89D8C36F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C2B52D0-AB4E-081C-C1B1-D147420AB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3810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03EB81-E0CD-4CE2-9B76-A46BF5E44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0576E24-EB15-6E37-7F94-DFEB06E6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89A50BF-0A8B-1F0C-AB0D-C318652B7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903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4146B-E0C3-747D-CB04-3C370FFE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D104F3-DCBF-06D1-7F72-064CBB0CF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E00176-9CE0-8C9F-9BAB-59F3923E8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3B32C-E8EB-A8ED-F122-EB7606707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59D648-06E9-F71F-9F61-B61DC165D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6B6D669-A44C-16A1-A251-A39AF8B48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3749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51D9F-D697-4325-DDA7-D17A6D20C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338E3F5-DC70-3C0E-6D0A-2109117A67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4225261-4A47-62C4-787C-693463DF5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D26438-1163-ABC8-3172-342C651D5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5738CF-DA01-91CF-E70A-B292E6E57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BCABEC-268C-6483-04F6-540AA2D1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0262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0D830-C3E6-8A92-6948-4254B1128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B0B8D6-BE9B-63EC-9C72-8E015F223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05AD7A-ED39-ABC7-AC8F-B870BDBE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85C371-106C-035D-A8D7-ED1B338F5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9CD409-220E-EBB8-E639-BBE7FC3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944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D0214D-7D93-FCA4-C422-30CEF3F365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9D58654-D7B1-5604-745B-ED2BEFF14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CC003D-65C2-722E-0DC8-E040226E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2D5AB-2293-1AF8-9F4C-4E6DA8E53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8B26DE-4B85-A32A-1A47-999C25194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11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AC7A174-2F4A-CB7D-A6FE-1329883F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B79E8F-074B-CF83-AFB0-00DF96110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60CCC7-D790-A4B0-026E-30A2391B6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9A202B-115C-471A-B876-E8F1C561962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7C4B9B-2E47-13C2-668F-967A0EB796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3E3D3A-8BA5-9E87-75F6-F90988647B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125791-B699-4105-86BB-855ACE1C98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43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7F04B98-D454-3015-4B2C-2500EB1994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606" r="16221" b="6667"/>
          <a:stretch>
            <a:fillRect/>
          </a:stretch>
        </p:blipFill>
        <p:spPr>
          <a:xfrm>
            <a:off x="-1" y="0"/>
            <a:ext cx="12346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17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C48145C-EFCD-973E-F9A8-78A120CFA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1" t="10853" r="15843" b="6511"/>
          <a:stretch>
            <a:fillRect/>
          </a:stretch>
        </p:blipFill>
        <p:spPr>
          <a:xfrm>
            <a:off x="0" y="0"/>
            <a:ext cx="12192609" cy="67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97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ABRAS Jurídico - Cláudia Bohn</dc:creator>
  <cp:lastModifiedBy>ABRAS Jurídico - Cláudia Bohn</cp:lastModifiedBy>
  <cp:revision>1</cp:revision>
  <dcterms:created xsi:type="dcterms:W3CDTF">2026-09-18T13:39:48Z</dcterms:created>
  <dcterms:modified xsi:type="dcterms:W3CDTF">2026-09-18T13:43:34Z</dcterms:modified>
</cp:coreProperties>
</file>